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DA50AB-4A85-483D-9AA7-52DD7D06CF67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A5E725A-C6A5-473C-BA65-0F20ED2A6E9B}">
      <dgm:prSet phldrT="[Texte]"/>
      <dgm:spPr/>
      <dgm:t>
        <a:bodyPr/>
        <a:lstStyle/>
        <a:p>
          <a:r>
            <a:rPr lang="fr-FR" dirty="0" smtClean="0"/>
            <a:t>Cohérence</a:t>
          </a:r>
          <a:endParaRPr lang="fr-FR" dirty="0"/>
        </a:p>
      </dgm:t>
    </dgm:pt>
    <dgm:pt modelId="{E4DCA65F-439F-47B8-B3C9-5C37479F2107}" type="parTrans" cxnId="{A65A74F6-20CA-45BA-B79B-3E7138F1F43F}">
      <dgm:prSet/>
      <dgm:spPr/>
      <dgm:t>
        <a:bodyPr/>
        <a:lstStyle/>
        <a:p>
          <a:endParaRPr lang="fr-FR"/>
        </a:p>
      </dgm:t>
    </dgm:pt>
    <dgm:pt modelId="{7FF4B77F-15D2-4DE7-A4C1-CC3C2F91ED06}" type="sibTrans" cxnId="{A65A74F6-20CA-45BA-B79B-3E7138F1F43F}">
      <dgm:prSet/>
      <dgm:spPr/>
      <dgm:t>
        <a:bodyPr/>
        <a:lstStyle/>
        <a:p>
          <a:endParaRPr lang="fr-FR"/>
        </a:p>
      </dgm:t>
    </dgm:pt>
    <dgm:pt modelId="{1156ADCE-5D35-4B8E-800F-0B170612115D}">
      <dgm:prSet phldrT="[Texte]"/>
      <dgm:spPr/>
      <dgm:t>
        <a:bodyPr/>
        <a:lstStyle/>
        <a:p>
          <a:r>
            <a:rPr lang="fr-FR" dirty="0" smtClean="0"/>
            <a:t>Clarté</a:t>
          </a:r>
          <a:endParaRPr lang="fr-FR" dirty="0"/>
        </a:p>
      </dgm:t>
    </dgm:pt>
    <dgm:pt modelId="{B3257C7F-AF8C-4713-A85E-CCE4D219D7F9}" type="parTrans" cxnId="{9704966F-89DA-487D-BA5E-EB619AB7F2FC}">
      <dgm:prSet/>
      <dgm:spPr/>
      <dgm:t>
        <a:bodyPr/>
        <a:lstStyle/>
        <a:p>
          <a:endParaRPr lang="fr-FR"/>
        </a:p>
      </dgm:t>
    </dgm:pt>
    <dgm:pt modelId="{CF7BCB9C-BFE0-4D08-A160-78C1C3EF052D}" type="sibTrans" cxnId="{9704966F-89DA-487D-BA5E-EB619AB7F2FC}">
      <dgm:prSet/>
      <dgm:spPr/>
      <dgm:t>
        <a:bodyPr/>
        <a:lstStyle/>
        <a:p>
          <a:endParaRPr lang="fr-FR"/>
        </a:p>
      </dgm:t>
    </dgm:pt>
    <dgm:pt modelId="{9674AB46-4B9F-42BF-B8E4-1EF8D0B441BA}">
      <dgm:prSet phldrT="[Texte]"/>
      <dgm:spPr/>
      <dgm:t>
        <a:bodyPr/>
        <a:lstStyle/>
        <a:p>
          <a:r>
            <a:rPr lang="fr-FR" dirty="0" smtClean="0"/>
            <a:t>Confiance</a:t>
          </a:r>
          <a:endParaRPr lang="fr-FR" dirty="0"/>
        </a:p>
      </dgm:t>
    </dgm:pt>
    <dgm:pt modelId="{38E31ED1-AAE6-4098-B13A-D627DD8B9603}" type="parTrans" cxnId="{113D922F-3E46-4A58-983D-A9786C01CA31}">
      <dgm:prSet/>
      <dgm:spPr/>
      <dgm:t>
        <a:bodyPr/>
        <a:lstStyle/>
        <a:p>
          <a:endParaRPr lang="fr-FR"/>
        </a:p>
      </dgm:t>
    </dgm:pt>
    <dgm:pt modelId="{F60FC656-9337-4016-AADB-1C48F4EC69F5}" type="sibTrans" cxnId="{113D922F-3E46-4A58-983D-A9786C01CA31}">
      <dgm:prSet/>
      <dgm:spPr/>
      <dgm:t>
        <a:bodyPr/>
        <a:lstStyle/>
        <a:p>
          <a:endParaRPr lang="fr-FR"/>
        </a:p>
      </dgm:t>
    </dgm:pt>
    <dgm:pt modelId="{615C3B06-3094-424E-9AA5-6547E16D184F}">
      <dgm:prSet phldrT="[Texte]"/>
      <dgm:spPr/>
      <dgm:t>
        <a:bodyPr/>
        <a:lstStyle/>
        <a:p>
          <a:r>
            <a:rPr lang="fr-FR" dirty="0" smtClean="0"/>
            <a:t>Empathie</a:t>
          </a:r>
        </a:p>
      </dgm:t>
    </dgm:pt>
    <dgm:pt modelId="{BD441FDC-9BA5-4BD2-92C6-E16970809C6D}" type="parTrans" cxnId="{177E1D2B-2522-4F86-ABC6-84665BDA5E95}">
      <dgm:prSet/>
      <dgm:spPr/>
      <dgm:t>
        <a:bodyPr/>
        <a:lstStyle/>
        <a:p>
          <a:endParaRPr lang="fr-FR"/>
        </a:p>
      </dgm:t>
    </dgm:pt>
    <dgm:pt modelId="{739FC2E8-9C05-4F76-BB29-6FD3904EFFFE}" type="sibTrans" cxnId="{177E1D2B-2522-4F86-ABC6-84665BDA5E95}">
      <dgm:prSet/>
      <dgm:spPr/>
      <dgm:t>
        <a:bodyPr/>
        <a:lstStyle/>
        <a:p>
          <a:endParaRPr lang="fr-FR"/>
        </a:p>
      </dgm:t>
    </dgm:pt>
    <dgm:pt modelId="{A3D24A0C-E7F3-468B-A152-DB1ACD94BFFF}">
      <dgm:prSet phldrT="[Texte]" custT="1"/>
      <dgm:spPr/>
      <dgm:t>
        <a:bodyPr/>
        <a:lstStyle/>
        <a:p>
          <a:endParaRPr lang="fr-FR" sz="1400" dirty="0" smtClean="0"/>
        </a:p>
        <a:p>
          <a:r>
            <a:rPr lang="fr-FR" sz="1600" dirty="0" smtClean="0"/>
            <a:t>Authenticité</a:t>
          </a:r>
          <a:endParaRPr lang="fr-FR" sz="1400" dirty="0" smtClean="0"/>
        </a:p>
      </dgm:t>
    </dgm:pt>
    <dgm:pt modelId="{70E6A0B9-F650-41F3-B71C-00032E3E86F3}" type="parTrans" cxnId="{9C8D8765-5FCC-4ADE-B409-15704373855E}">
      <dgm:prSet/>
      <dgm:spPr/>
      <dgm:t>
        <a:bodyPr/>
        <a:lstStyle/>
        <a:p>
          <a:endParaRPr lang="fr-FR"/>
        </a:p>
      </dgm:t>
    </dgm:pt>
    <dgm:pt modelId="{12B9DE10-0914-4211-A33A-7ACF687E8E02}" type="sibTrans" cxnId="{9C8D8765-5FCC-4ADE-B409-15704373855E}">
      <dgm:prSet/>
      <dgm:spPr/>
      <dgm:t>
        <a:bodyPr/>
        <a:lstStyle/>
        <a:p>
          <a:endParaRPr lang="fr-FR"/>
        </a:p>
      </dgm:t>
    </dgm:pt>
    <dgm:pt modelId="{B4FB2235-3E92-4F8C-8C0C-974892CA17BA}">
      <dgm:prSet phldrT="[Texte]" custT="1"/>
      <dgm:spPr/>
      <dgm:t>
        <a:bodyPr/>
        <a:lstStyle/>
        <a:p>
          <a:r>
            <a:rPr lang="fr-FR" sz="1600" dirty="0" smtClean="0"/>
            <a:t>Présence</a:t>
          </a:r>
        </a:p>
      </dgm:t>
    </dgm:pt>
    <dgm:pt modelId="{D5D2C3C4-88F1-430A-8265-764A3315422F}" type="parTrans" cxnId="{5C1B59EB-FEA4-4FD0-AB29-8DBFF208F069}">
      <dgm:prSet/>
      <dgm:spPr/>
      <dgm:t>
        <a:bodyPr/>
        <a:lstStyle/>
        <a:p>
          <a:endParaRPr lang="fr-FR"/>
        </a:p>
      </dgm:t>
    </dgm:pt>
    <dgm:pt modelId="{DBC79349-1D9A-43C1-B92C-95D0F4B512F6}" type="sibTrans" cxnId="{5C1B59EB-FEA4-4FD0-AB29-8DBFF208F069}">
      <dgm:prSet/>
      <dgm:spPr/>
      <dgm:t>
        <a:bodyPr/>
        <a:lstStyle/>
        <a:p>
          <a:endParaRPr lang="fr-FR"/>
        </a:p>
      </dgm:t>
    </dgm:pt>
    <dgm:pt modelId="{E5CAC6FD-E1C0-4D35-BAD9-504AAF64AD55}" type="pres">
      <dgm:prSet presAssocID="{85DA50AB-4A85-483D-9AA7-52DD7D06CF67}" presName="compositeShape" presStyleCnt="0">
        <dgm:presLayoutVars>
          <dgm:chMax val="7"/>
          <dgm:dir/>
          <dgm:resizeHandles val="exact"/>
        </dgm:presLayoutVars>
      </dgm:prSet>
      <dgm:spPr/>
    </dgm:pt>
    <dgm:pt modelId="{C7C76AD9-D2AF-4A8C-8EBE-29BF99ED6698}" type="pres">
      <dgm:prSet presAssocID="{85DA50AB-4A85-483D-9AA7-52DD7D06CF67}" presName="wedge1" presStyleLbl="node1" presStyleIdx="0" presStyleCnt="6"/>
      <dgm:spPr/>
      <dgm:t>
        <a:bodyPr/>
        <a:lstStyle/>
        <a:p>
          <a:endParaRPr lang="fr-FR"/>
        </a:p>
      </dgm:t>
    </dgm:pt>
    <dgm:pt modelId="{476557D5-4CC9-44C9-A234-473D451A8A02}" type="pres">
      <dgm:prSet presAssocID="{85DA50AB-4A85-483D-9AA7-52DD7D06CF67}" presName="dummy1a" presStyleCnt="0"/>
      <dgm:spPr/>
    </dgm:pt>
    <dgm:pt modelId="{BCE21C5E-2F6F-41F7-B91D-413940B00348}" type="pres">
      <dgm:prSet presAssocID="{85DA50AB-4A85-483D-9AA7-52DD7D06CF67}" presName="dummy1b" presStyleCnt="0"/>
      <dgm:spPr/>
    </dgm:pt>
    <dgm:pt modelId="{3552DD98-A09C-4F76-AE96-74D45A9D91C4}" type="pres">
      <dgm:prSet presAssocID="{85DA50AB-4A85-483D-9AA7-52DD7D06CF67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A6CF7A-879D-478D-9548-D64EBC3E0F21}" type="pres">
      <dgm:prSet presAssocID="{85DA50AB-4A85-483D-9AA7-52DD7D06CF67}" presName="wedge2" presStyleLbl="node1" presStyleIdx="1" presStyleCnt="6" custLinFactNeighborX="-1707"/>
      <dgm:spPr/>
      <dgm:t>
        <a:bodyPr/>
        <a:lstStyle/>
        <a:p>
          <a:endParaRPr lang="fr-FR"/>
        </a:p>
      </dgm:t>
    </dgm:pt>
    <dgm:pt modelId="{728D85AE-C501-48AB-B86D-B0B3D892D1A5}" type="pres">
      <dgm:prSet presAssocID="{85DA50AB-4A85-483D-9AA7-52DD7D06CF67}" presName="dummy2a" presStyleCnt="0"/>
      <dgm:spPr/>
    </dgm:pt>
    <dgm:pt modelId="{4405B86C-91A7-4D6E-9CB4-E9AF287BE066}" type="pres">
      <dgm:prSet presAssocID="{85DA50AB-4A85-483D-9AA7-52DD7D06CF67}" presName="dummy2b" presStyleCnt="0"/>
      <dgm:spPr/>
    </dgm:pt>
    <dgm:pt modelId="{CF07B457-1255-41E2-9BE7-F22C395FA7E2}" type="pres">
      <dgm:prSet presAssocID="{85DA50AB-4A85-483D-9AA7-52DD7D06CF67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452B05-FDE7-4451-8DC3-50D4302BD3BF}" type="pres">
      <dgm:prSet presAssocID="{85DA50AB-4A85-483D-9AA7-52DD7D06CF67}" presName="wedge3" presStyleLbl="node1" presStyleIdx="2" presStyleCnt="6"/>
      <dgm:spPr/>
      <dgm:t>
        <a:bodyPr/>
        <a:lstStyle/>
        <a:p>
          <a:endParaRPr lang="fr-FR"/>
        </a:p>
      </dgm:t>
    </dgm:pt>
    <dgm:pt modelId="{A7D5C7CA-CADA-4505-8A84-1F458F345DA4}" type="pres">
      <dgm:prSet presAssocID="{85DA50AB-4A85-483D-9AA7-52DD7D06CF67}" presName="dummy3a" presStyleCnt="0"/>
      <dgm:spPr/>
    </dgm:pt>
    <dgm:pt modelId="{7EBD9E97-002F-428B-8551-7AF044B59434}" type="pres">
      <dgm:prSet presAssocID="{85DA50AB-4A85-483D-9AA7-52DD7D06CF67}" presName="dummy3b" presStyleCnt="0"/>
      <dgm:spPr/>
    </dgm:pt>
    <dgm:pt modelId="{59E04081-A1F8-49C9-8977-39D653D97322}" type="pres">
      <dgm:prSet presAssocID="{85DA50AB-4A85-483D-9AA7-52DD7D06CF67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ED0F9F-E15C-4416-B221-E20AE1AA7CBB}" type="pres">
      <dgm:prSet presAssocID="{85DA50AB-4A85-483D-9AA7-52DD7D06CF67}" presName="wedge4" presStyleLbl="node1" presStyleIdx="3" presStyleCnt="6"/>
      <dgm:spPr/>
      <dgm:t>
        <a:bodyPr/>
        <a:lstStyle/>
        <a:p>
          <a:endParaRPr lang="fr-FR"/>
        </a:p>
      </dgm:t>
    </dgm:pt>
    <dgm:pt modelId="{633FD894-FFC3-4437-8914-432AFED3F641}" type="pres">
      <dgm:prSet presAssocID="{85DA50AB-4A85-483D-9AA7-52DD7D06CF67}" presName="dummy4a" presStyleCnt="0"/>
      <dgm:spPr/>
    </dgm:pt>
    <dgm:pt modelId="{C79B3A95-AC3C-4547-9307-A44536FFE8C0}" type="pres">
      <dgm:prSet presAssocID="{85DA50AB-4A85-483D-9AA7-52DD7D06CF67}" presName="dummy4b" presStyleCnt="0"/>
      <dgm:spPr/>
    </dgm:pt>
    <dgm:pt modelId="{D7460D23-F2D9-4A66-A5A1-D6E93B42B4FD}" type="pres">
      <dgm:prSet presAssocID="{85DA50AB-4A85-483D-9AA7-52DD7D06CF67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5FC413-8B9E-48A2-92FC-B5BAF1D5A672}" type="pres">
      <dgm:prSet presAssocID="{85DA50AB-4A85-483D-9AA7-52DD7D06CF67}" presName="wedge5" presStyleLbl="node1" presStyleIdx="4" presStyleCnt="6"/>
      <dgm:spPr/>
      <dgm:t>
        <a:bodyPr/>
        <a:lstStyle/>
        <a:p>
          <a:endParaRPr lang="fr-FR"/>
        </a:p>
      </dgm:t>
    </dgm:pt>
    <dgm:pt modelId="{C035956A-135C-4B00-8D9E-5464A0ACF222}" type="pres">
      <dgm:prSet presAssocID="{85DA50AB-4A85-483D-9AA7-52DD7D06CF67}" presName="dummy5a" presStyleCnt="0"/>
      <dgm:spPr/>
    </dgm:pt>
    <dgm:pt modelId="{91238DAD-6DC0-45A8-9CC8-5E5C54389F05}" type="pres">
      <dgm:prSet presAssocID="{85DA50AB-4A85-483D-9AA7-52DD7D06CF67}" presName="dummy5b" presStyleCnt="0"/>
      <dgm:spPr/>
    </dgm:pt>
    <dgm:pt modelId="{070D1873-D539-41E8-AE45-4320D0AD949C}" type="pres">
      <dgm:prSet presAssocID="{85DA50AB-4A85-483D-9AA7-52DD7D06CF67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366976-8221-42BD-826B-7DA7B0E961E9}" type="pres">
      <dgm:prSet presAssocID="{85DA50AB-4A85-483D-9AA7-52DD7D06CF67}" presName="wedge6" presStyleLbl="node1" presStyleIdx="5" presStyleCnt="6"/>
      <dgm:spPr/>
      <dgm:t>
        <a:bodyPr/>
        <a:lstStyle/>
        <a:p>
          <a:endParaRPr lang="fr-FR"/>
        </a:p>
      </dgm:t>
    </dgm:pt>
    <dgm:pt modelId="{61A4BC47-B61F-4E1E-A458-864CD02F9992}" type="pres">
      <dgm:prSet presAssocID="{85DA50AB-4A85-483D-9AA7-52DD7D06CF67}" presName="dummy6a" presStyleCnt="0"/>
      <dgm:spPr/>
    </dgm:pt>
    <dgm:pt modelId="{E7933273-9E80-4867-BD58-C9BD9A6C9E0E}" type="pres">
      <dgm:prSet presAssocID="{85DA50AB-4A85-483D-9AA7-52DD7D06CF67}" presName="dummy6b" presStyleCnt="0"/>
      <dgm:spPr/>
    </dgm:pt>
    <dgm:pt modelId="{016B5AC6-75AE-48DE-B22E-0C22D9C93218}" type="pres">
      <dgm:prSet presAssocID="{85DA50AB-4A85-483D-9AA7-52DD7D06CF67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907C8BD-D22A-4C52-80F4-21021553B902}" type="pres">
      <dgm:prSet presAssocID="{7FF4B77F-15D2-4DE7-A4C1-CC3C2F91ED06}" presName="arrowWedge1" presStyleLbl="fgSibTrans2D1" presStyleIdx="0" presStyleCnt="6"/>
      <dgm:spPr/>
    </dgm:pt>
    <dgm:pt modelId="{D34A2D2E-DFD2-46B3-A755-9E9D1B4979A4}" type="pres">
      <dgm:prSet presAssocID="{CF7BCB9C-BFE0-4D08-A160-78C1C3EF052D}" presName="arrowWedge2" presStyleLbl="fgSibTrans2D1" presStyleIdx="1" presStyleCnt="6"/>
      <dgm:spPr/>
    </dgm:pt>
    <dgm:pt modelId="{3129525D-DB98-4F02-B35C-5E8EE05D6586}" type="pres">
      <dgm:prSet presAssocID="{F60FC656-9337-4016-AADB-1C48F4EC69F5}" presName="arrowWedge3" presStyleLbl="fgSibTrans2D1" presStyleIdx="2" presStyleCnt="6"/>
      <dgm:spPr/>
    </dgm:pt>
    <dgm:pt modelId="{CACA397D-A112-402D-BC91-AF59E295959E}" type="pres">
      <dgm:prSet presAssocID="{12B9DE10-0914-4211-A33A-7ACF687E8E02}" presName="arrowWedge4" presStyleLbl="fgSibTrans2D1" presStyleIdx="3" presStyleCnt="6"/>
      <dgm:spPr/>
    </dgm:pt>
    <dgm:pt modelId="{71751A3F-1AA7-4977-BD66-41D98A3CD665}" type="pres">
      <dgm:prSet presAssocID="{DBC79349-1D9A-43C1-B92C-95D0F4B512F6}" presName="arrowWedge5" presStyleLbl="fgSibTrans2D1" presStyleIdx="4" presStyleCnt="6"/>
      <dgm:spPr/>
    </dgm:pt>
    <dgm:pt modelId="{89A2D936-7670-4B94-827B-3DCE3A6BF3DF}" type="pres">
      <dgm:prSet presAssocID="{739FC2E8-9C05-4F76-BB29-6FD3904EFFFE}" presName="arrowWedge6" presStyleLbl="fgSibTrans2D1" presStyleIdx="5" presStyleCnt="6"/>
      <dgm:spPr/>
    </dgm:pt>
  </dgm:ptLst>
  <dgm:cxnLst>
    <dgm:cxn modelId="{15C51BA8-59DF-4657-B646-9BE1057DE0FC}" type="presOf" srcId="{A3D24A0C-E7F3-468B-A152-DB1ACD94BFFF}" destId="{D7460D23-F2D9-4A66-A5A1-D6E93B42B4FD}" srcOrd="1" destOrd="0" presId="urn:microsoft.com/office/officeart/2005/8/layout/cycle8"/>
    <dgm:cxn modelId="{0C549DBE-154C-4312-A3C4-326A06AFE325}" type="presOf" srcId="{85DA50AB-4A85-483D-9AA7-52DD7D06CF67}" destId="{E5CAC6FD-E1C0-4D35-BAD9-504AAF64AD55}" srcOrd="0" destOrd="0" presId="urn:microsoft.com/office/officeart/2005/8/layout/cycle8"/>
    <dgm:cxn modelId="{A65A74F6-20CA-45BA-B79B-3E7138F1F43F}" srcId="{85DA50AB-4A85-483D-9AA7-52DD7D06CF67}" destId="{2A5E725A-C6A5-473C-BA65-0F20ED2A6E9B}" srcOrd="0" destOrd="0" parTransId="{E4DCA65F-439F-47B8-B3C9-5C37479F2107}" sibTransId="{7FF4B77F-15D2-4DE7-A4C1-CC3C2F91ED06}"/>
    <dgm:cxn modelId="{C20EAB87-0F23-4719-9B6A-E844544047C7}" type="presOf" srcId="{615C3B06-3094-424E-9AA5-6547E16D184F}" destId="{016B5AC6-75AE-48DE-B22E-0C22D9C93218}" srcOrd="1" destOrd="0" presId="urn:microsoft.com/office/officeart/2005/8/layout/cycle8"/>
    <dgm:cxn modelId="{9704966F-89DA-487D-BA5E-EB619AB7F2FC}" srcId="{85DA50AB-4A85-483D-9AA7-52DD7D06CF67}" destId="{1156ADCE-5D35-4B8E-800F-0B170612115D}" srcOrd="1" destOrd="0" parTransId="{B3257C7F-AF8C-4713-A85E-CCE4D219D7F9}" sibTransId="{CF7BCB9C-BFE0-4D08-A160-78C1C3EF052D}"/>
    <dgm:cxn modelId="{177E1D2B-2522-4F86-ABC6-84665BDA5E95}" srcId="{85DA50AB-4A85-483D-9AA7-52DD7D06CF67}" destId="{615C3B06-3094-424E-9AA5-6547E16D184F}" srcOrd="5" destOrd="0" parTransId="{BD441FDC-9BA5-4BD2-92C6-E16970809C6D}" sibTransId="{739FC2E8-9C05-4F76-BB29-6FD3904EFFFE}"/>
    <dgm:cxn modelId="{BA9B9186-B8F9-4277-A4F5-FC066E3EECBD}" type="presOf" srcId="{1156ADCE-5D35-4B8E-800F-0B170612115D}" destId="{CF07B457-1255-41E2-9BE7-F22C395FA7E2}" srcOrd="1" destOrd="0" presId="urn:microsoft.com/office/officeart/2005/8/layout/cycle8"/>
    <dgm:cxn modelId="{1B886F73-6EFD-46A0-962C-016DF3DDDCFD}" type="presOf" srcId="{1156ADCE-5D35-4B8E-800F-0B170612115D}" destId="{D3A6CF7A-879D-478D-9548-D64EBC3E0F21}" srcOrd="0" destOrd="0" presId="urn:microsoft.com/office/officeart/2005/8/layout/cycle8"/>
    <dgm:cxn modelId="{180FBBC7-BA9D-420A-9DD0-C9152BEF3C8D}" type="presOf" srcId="{615C3B06-3094-424E-9AA5-6547E16D184F}" destId="{23366976-8221-42BD-826B-7DA7B0E961E9}" srcOrd="0" destOrd="0" presId="urn:microsoft.com/office/officeart/2005/8/layout/cycle8"/>
    <dgm:cxn modelId="{CF0B53BC-46AA-42F5-8216-6EDBFF3BA3BE}" type="presOf" srcId="{9674AB46-4B9F-42BF-B8E4-1EF8D0B441BA}" destId="{59E04081-A1F8-49C9-8977-39D653D97322}" srcOrd="1" destOrd="0" presId="urn:microsoft.com/office/officeart/2005/8/layout/cycle8"/>
    <dgm:cxn modelId="{45AB858D-2E6A-4FDB-8367-70ED537C5776}" type="presOf" srcId="{2A5E725A-C6A5-473C-BA65-0F20ED2A6E9B}" destId="{3552DD98-A09C-4F76-AE96-74D45A9D91C4}" srcOrd="1" destOrd="0" presId="urn:microsoft.com/office/officeart/2005/8/layout/cycle8"/>
    <dgm:cxn modelId="{5C1B59EB-FEA4-4FD0-AB29-8DBFF208F069}" srcId="{85DA50AB-4A85-483D-9AA7-52DD7D06CF67}" destId="{B4FB2235-3E92-4F8C-8C0C-974892CA17BA}" srcOrd="4" destOrd="0" parTransId="{D5D2C3C4-88F1-430A-8265-764A3315422F}" sibTransId="{DBC79349-1D9A-43C1-B92C-95D0F4B512F6}"/>
    <dgm:cxn modelId="{20A7851F-C8AF-4F18-9469-D510B5E56478}" type="presOf" srcId="{2A5E725A-C6A5-473C-BA65-0F20ED2A6E9B}" destId="{C7C76AD9-D2AF-4A8C-8EBE-29BF99ED6698}" srcOrd="0" destOrd="0" presId="urn:microsoft.com/office/officeart/2005/8/layout/cycle8"/>
    <dgm:cxn modelId="{5ADD438E-638E-4CD1-AC29-1FEBFAC643FE}" type="presOf" srcId="{B4FB2235-3E92-4F8C-8C0C-974892CA17BA}" destId="{6C5FC413-8B9E-48A2-92FC-B5BAF1D5A672}" srcOrd="0" destOrd="0" presId="urn:microsoft.com/office/officeart/2005/8/layout/cycle8"/>
    <dgm:cxn modelId="{493D8DF6-AD83-44EF-A0B6-1C374F5FE150}" type="presOf" srcId="{B4FB2235-3E92-4F8C-8C0C-974892CA17BA}" destId="{070D1873-D539-41E8-AE45-4320D0AD949C}" srcOrd="1" destOrd="0" presId="urn:microsoft.com/office/officeart/2005/8/layout/cycle8"/>
    <dgm:cxn modelId="{ECF14D6E-170C-4586-93BE-3F58F0D46745}" type="presOf" srcId="{A3D24A0C-E7F3-468B-A152-DB1ACD94BFFF}" destId="{5CED0F9F-E15C-4416-B221-E20AE1AA7CBB}" srcOrd="0" destOrd="0" presId="urn:microsoft.com/office/officeart/2005/8/layout/cycle8"/>
    <dgm:cxn modelId="{24A93BE0-D959-4657-8E47-4BDE2DC1503C}" type="presOf" srcId="{9674AB46-4B9F-42BF-B8E4-1EF8D0B441BA}" destId="{9F452B05-FDE7-4451-8DC3-50D4302BD3BF}" srcOrd="0" destOrd="0" presId="urn:microsoft.com/office/officeart/2005/8/layout/cycle8"/>
    <dgm:cxn modelId="{113D922F-3E46-4A58-983D-A9786C01CA31}" srcId="{85DA50AB-4A85-483D-9AA7-52DD7D06CF67}" destId="{9674AB46-4B9F-42BF-B8E4-1EF8D0B441BA}" srcOrd="2" destOrd="0" parTransId="{38E31ED1-AAE6-4098-B13A-D627DD8B9603}" sibTransId="{F60FC656-9337-4016-AADB-1C48F4EC69F5}"/>
    <dgm:cxn modelId="{9C8D8765-5FCC-4ADE-B409-15704373855E}" srcId="{85DA50AB-4A85-483D-9AA7-52DD7D06CF67}" destId="{A3D24A0C-E7F3-468B-A152-DB1ACD94BFFF}" srcOrd="3" destOrd="0" parTransId="{70E6A0B9-F650-41F3-B71C-00032E3E86F3}" sibTransId="{12B9DE10-0914-4211-A33A-7ACF687E8E02}"/>
    <dgm:cxn modelId="{279CBC79-BD20-4F68-B46B-374548B27725}" type="presParOf" srcId="{E5CAC6FD-E1C0-4D35-BAD9-504AAF64AD55}" destId="{C7C76AD9-D2AF-4A8C-8EBE-29BF99ED6698}" srcOrd="0" destOrd="0" presId="urn:microsoft.com/office/officeart/2005/8/layout/cycle8"/>
    <dgm:cxn modelId="{28EE4BA9-BAC1-4E95-9D12-0A6893074709}" type="presParOf" srcId="{E5CAC6FD-E1C0-4D35-BAD9-504AAF64AD55}" destId="{476557D5-4CC9-44C9-A234-473D451A8A02}" srcOrd="1" destOrd="0" presId="urn:microsoft.com/office/officeart/2005/8/layout/cycle8"/>
    <dgm:cxn modelId="{1FD0F4C8-F58E-4649-B4EB-33AAE691A5F4}" type="presParOf" srcId="{E5CAC6FD-E1C0-4D35-BAD9-504AAF64AD55}" destId="{BCE21C5E-2F6F-41F7-B91D-413940B00348}" srcOrd="2" destOrd="0" presId="urn:microsoft.com/office/officeart/2005/8/layout/cycle8"/>
    <dgm:cxn modelId="{4F3DA921-CED4-4A5B-8096-6DAD68BD7AAD}" type="presParOf" srcId="{E5CAC6FD-E1C0-4D35-BAD9-504AAF64AD55}" destId="{3552DD98-A09C-4F76-AE96-74D45A9D91C4}" srcOrd="3" destOrd="0" presId="urn:microsoft.com/office/officeart/2005/8/layout/cycle8"/>
    <dgm:cxn modelId="{3069A4A4-E5EC-413E-9086-64E38E39C47B}" type="presParOf" srcId="{E5CAC6FD-E1C0-4D35-BAD9-504AAF64AD55}" destId="{D3A6CF7A-879D-478D-9548-D64EBC3E0F21}" srcOrd="4" destOrd="0" presId="urn:microsoft.com/office/officeart/2005/8/layout/cycle8"/>
    <dgm:cxn modelId="{B242B62E-0E2A-4511-9CE4-0E3A6949B0A7}" type="presParOf" srcId="{E5CAC6FD-E1C0-4D35-BAD9-504AAF64AD55}" destId="{728D85AE-C501-48AB-B86D-B0B3D892D1A5}" srcOrd="5" destOrd="0" presId="urn:microsoft.com/office/officeart/2005/8/layout/cycle8"/>
    <dgm:cxn modelId="{AC3C7896-286B-4538-BAB4-ECB792D1EF5D}" type="presParOf" srcId="{E5CAC6FD-E1C0-4D35-BAD9-504AAF64AD55}" destId="{4405B86C-91A7-4D6E-9CB4-E9AF287BE066}" srcOrd="6" destOrd="0" presId="urn:microsoft.com/office/officeart/2005/8/layout/cycle8"/>
    <dgm:cxn modelId="{A7663217-FE0E-4884-A008-53C154EF148C}" type="presParOf" srcId="{E5CAC6FD-E1C0-4D35-BAD9-504AAF64AD55}" destId="{CF07B457-1255-41E2-9BE7-F22C395FA7E2}" srcOrd="7" destOrd="0" presId="urn:microsoft.com/office/officeart/2005/8/layout/cycle8"/>
    <dgm:cxn modelId="{51E000F9-E12E-43DA-92E7-DD085F341F7E}" type="presParOf" srcId="{E5CAC6FD-E1C0-4D35-BAD9-504AAF64AD55}" destId="{9F452B05-FDE7-4451-8DC3-50D4302BD3BF}" srcOrd="8" destOrd="0" presId="urn:microsoft.com/office/officeart/2005/8/layout/cycle8"/>
    <dgm:cxn modelId="{E96A9E0D-4559-4663-9C07-F3891A8C0652}" type="presParOf" srcId="{E5CAC6FD-E1C0-4D35-BAD9-504AAF64AD55}" destId="{A7D5C7CA-CADA-4505-8A84-1F458F345DA4}" srcOrd="9" destOrd="0" presId="urn:microsoft.com/office/officeart/2005/8/layout/cycle8"/>
    <dgm:cxn modelId="{955D0FEB-AD34-49E2-9800-626B59943006}" type="presParOf" srcId="{E5CAC6FD-E1C0-4D35-BAD9-504AAF64AD55}" destId="{7EBD9E97-002F-428B-8551-7AF044B59434}" srcOrd="10" destOrd="0" presId="urn:microsoft.com/office/officeart/2005/8/layout/cycle8"/>
    <dgm:cxn modelId="{B7533524-D375-40DF-B4BE-83D7DD1F1611}" type="presParOf" srcId="{E5CAC6FD-E1C0-4D35-BAD9-504AAF64AD55}" destId="{59E04081-A1F8-49C9-8977-39D653D97322}" srcOrd="11" destOrd="0" presId="urn:microsoft.com/office/officeart/2005/8/layout/cycle8"/>
    <dgm:cxn modelId="{4C51EB4C-EE1D-49A4-8C73-BA0193F5E95D}" type="presParOf" srcId="{E5CAC6FD-E1C0-4D35-BAD9-504AAF64AD55}" destId="{5CED0F9F-E15C-4416-B221-E20AE1AA7CBB}" srcOrd="12" destOrd="0" presId="urn:microsoft.com/office/officeart/2005/8/layout/cycle8"/>
    <dgm:cxn modelId="{445887AB-A4DB-406E-A965-4CC96CB9F865}" type="presParOf" srcId="{E5CAC6FD-E1C0-4D35-BAD9-504AAF64AD55}" destId="{633FD894-FFC3-4437-8914-432AFED3F641}" srcOrd="13" destOrd="0" presId="urn:microsoft.com/office/officeart/2005/8/layout/cycle8"/>
    <dgm:cxn modelId="{EE2CD966-531E-437F-8850-0D47AEE4FA43}" type="presParOf" srcId="{E5CAC6FD-E1C0-4D35-BAD9-504AAF64AD55}" destId="{C79B3A95-AC3C-4547-9307-A44536FFE8C0}" srcOrd="14" destOrd="0" presId="urn:microsoft.com/office/officeart/2005/8/layout/cycle8"/>
    <dgm:cxn modelId="{039AFCF3-ED73-48F8-A6BF-AD0E35C1612F}" type="presParOf" srcId="{E5CAC6FD-E1C0-4D35-BAD9-504AAF64AD55}" destId="{D7460D23-F2D9-4A66-A5A1-D6E93B42B4FD}" srcOrd="15" destOrd="0" presId="urn:microsoft.com/office/officeart/2005/8/layout/cycle8"/>
    <dgm:cxn modelId="{5E14C8C0-9416-489B-925F-5D5FF6CD39A2}" type="presParOf" srcId="{E5CAC6FD-E1C0-4D35-BAD9-504AAF64AD55}" destId="{6C5FC413-8B9E-48A2-92FC-B5BAF1D5A672}" srcOrd="16" destOrd="0" presId="urn:microsoft.com/office/officeart/2005/8/layout/cycle8"/>
    <dgm:cxn modelId="{BAEA0BC9-2FBF-4C04-8361-FD717CFDE7A0}" type="presParOf" srcId="{E5CAC6FD-E1C0-4D35-BAD9-504AAF64AD55}" destId="{C035956A-135C-4B00-8D9E-5464A0ACF222}" srcOrd="17" destOrd="0" presId="urn:microsoft.com/office/officeart/2005/8/layout/cycle8"/>
    <dgm:cxn modelId="{80CE54CD-E33F-4871-8741-E1AE7AA8A547}" type="presParOf" srcId="{E5CAC6FD-E1C0-4D35-BAD9-504AAF64AD55}" destId="{91238DAD-6DC0-45A8-9CC8-5E5C54389F05}" srcOrd="18" destOrd="0" presId="urn:microsoft.com/office/officeart/2005/8/layout/cycle8"/>
    <dgm:cxn modelId="{336E7368-7328-4213-A242-55705CCD7E93}" type="presParOf" srcId="{E5CAC6FD-E1C0-4D35-BAD9-504AAF64AD55}" destId="{070D1873-D539-41E8-AE45-4320D0AD949C}" srcOrd="19" destOrd="0" presId="urn:microsoft.com/office/officeart/2005/8/layout/cycle8"/>
    <dgm:cxn modelId="{E9575529-CD9A-4EC6-822D-E98EB301963B}" type="presParOf" srcId="{E5CAC6FD-E1C0-4D35-BAD9-504AAF64AD55}" destId="{23366976-8221-42BD-826B-7DA7B0E961E9}" srcOrd="20" destOrd="0" presId="urn:microsoft.com/office/officeart/2005/8/layout/cycle8"/>
    <dgm:cxn modelId="{5A45899F-3445-4D28-9F26-08FB102913EE}" type="presParOf" srcId="{E5CAC6FD-E1C0-4D35-BAD9-504AAF64AD55}" destId="{61A4BC47-B61F-4E1E-A458-864CD02F9992}" srcOrd="21" destOrd="0" presId="urn:microsoft.com/office/officeart/2005/8/layout/cycle8"/>
    <dgm:cxn modelId="{E5C9D222-8FC6-4214-89F7-EEEEEB31C64B}" type="presParOf" srcId="{E5CAC6FD-E1C0-4D35-BAD9-504AAF64AD55}" destId="{E7933273-9E80-4867-BD58-C9BD9A6C9E0E}" srcOrd="22" destOrd="0" presId="urn:microsoft.com/office/officeart/2005/8/layout/cycle8"/>
    <dgm:cxn modelId="{E3D15BFC-6C40-4FC1-8D25-6F8968474C48}" type="presParOf" srcId="{E5CAC6FD-E1C0-4D35-BAD9-504AAF64AD55}" destId="{016B5AC6-75AE-48DE-B22E-0C22D9C93218}" srcOrd="23" destOrd="0" presId="urn:microsoft.com/office/officeart/2005/8/layout/cycle8"/>
    <dgm:cxn modelId="{B9BB21D6-444B-44E0-A06E-0C04189394FB}" type="presParOf" srcId="{E5CAC6FD-E1C0-4D35-BAD9-504AAF64AD55}" destId="{C907C8BD-D22A-4C52-80F4-21021553B902}" srcOrd="24" destOrd="0" presId="urn:microsoft.com/office/officeart/2005/8/layout/cycle8"/>
    <dgm:cxn modelId="{7CF1F99A-DE02-4069-863E-D9C2E74C3CD0}" type="presParOf" srcId="{E5CAC6FD-E1C0-4D35-BAD9-504AAF64AD55}" destId="{D34A2D2E-DFD2-46B3-A755-9E9D1B4979A4}" srcOrd="25" destOrd="0" presId="urn:microsoft.com/office/officeart/2005/8/layout/cycle8"/>
    <dgm:cxn modelId="{AFC8BD1E-24C1-4520-B1C4-DCA5FC740A7B}" type="presParOf" srcId="{E5CAC6FD-E1C0-4D35-BAD9-504AAF64AD55}" destId="{3129525D-DB98-4F02-B35C-5E8EE05D6586}" srcOrd="26" destOrd="0" presId="urn:microsoft.com/office/officeart/2005/8/layout/cycle8"/>
    <dgm:cxn modelId="{B5AD8A8D-A241-4F53-B920-7F370C6546E3}" type="presParOf" srcId="{E5CAC6FD-E1C0-4D35-BAD9-504AAF64AD55}" destId="{CACA397D-A112-402D-BC91-AF59E295959E}" srcOrd="27" destOrd="0" presId="urn:microsoft.com/office/officeart/2005/8/layout/cycle8"/>
    <dgm:cxn modelId="{5D29DB55-F102-49AA-832D-67DA72EAF345}" type="presParOf" srcId="{E5CAC6FD-E1C0-4D35-BAD9-504AAF64AD55}" destId="{71751A3F-1AA7-4977-BD66-41D98A3CD665}" srcOrd="28" destOrd="0" presId="urn:microsoft.com/office/officeart/2005/8/layout/cycle8"/>
    <dgm:cxn modelId="{BB2BB959-04FC-46EF-B4B4-6AEC1EC6584A}" type="presParOf" srcId="{E5CAC6FD-E1C0-4D35-BAD9-504AAF64AD55}" destId="{89A2D936-7670-4B94-827B-3DCE3A6BF3DF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C76AD9-D2AF-4A8C-8EBE-29BF99ED6698}">
      <dsp:nvSpPr>
        <dsp:cNvPr id="0" name=""/>
        <dsp:cNvSpPr/>
      </dsp:nvSpPr>
      <dsp:spPr>
        <a:xfrm>
          <a:off x="884068" y="270762"/>
          <a:ext cx="3868587" cy="3868587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Cohérence</a:t>
          </a:r>
          <a:endParaRPr lang="fr-FR" sz="1600" kern="1200" dirty="0"/>
        </a:p>
      </dsp:txBody>
      <dsp:txXfrm>
        <a:off x="2910471" y="764928"/>
        <a:ext cx="1013201" cy="782928"/>
      </dsp:txXfrm>
    </dsp:sp>
    <dsp:sp modelId="{D3A6CF7A-879D-478D-9548-D64EBC3E0F21}">
      <dsp:nvSpPr>
        <dsp:cNvPr id="0" name=""/>
        <dsp:cNvSpPr/>
      </dsp:nvSpPr>
      <dsp:spPr>
        <a:xfrm>
          <a:off x="864086" y="350436"/>
          <a:ext cx="3868587" cy="3868587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Clarté</a:t>
          </a:r>
          <a:endParaRPr lang="fr-FR" sz="1600" kern="1200" dirty="0"/>
        </a:p>
      </dsp:txBody>
      <dsp:txXfrm>
        <a:off x="3489199" y="1916293"/>
        <a:ext cx="1059256" cy="759901"/>
      </dsp:txXfrm>
    </dsp:sp>
    <dsp:sp modelId="{9F452B05-FDE7-4451-8DC3-50D4302BD3BF}">
      <dsp:nvSpPr>
        <dsp:cNvPr id="0" name=""/>
        <dsp:cNvSpPr/>
      </dsp:nvSpPr>
      <dsp:spPr>
        <a:xfrm>
          <a:off x="884068" y="430111"/>
          <a:ext cx="3868587" cy="3868587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Confiance</a:t>
          </a:r>
          <a:endParaRPr lang="fr-FR" sz="1600" kern="1200" dirty="0"/>
        </a:p>
      </dsp:txBody>
      <dsp:txXfrm>
        <a:off x="2910471" y="3044631"/>
        <a:ext cx="1013201" cy="782928"/>
      </dsp:txXfrm>
    </dsp:sp>
    <dsp:sp modelId="{5CED0F9F-E15C-4416-B221-E20AE1AA7CBB}">
      <dsp:nvSpPr>
        <dsp:cNvPr id="0" name=""/>
        <dsp:cNvSpPr/>
      </dsp:nvSpPr>
      <dsp:spPr>
        <a:xfrm>
          <a:off x="791959" y="430111"/>
          <a:ext cx="3868587" cy="3868587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Authenticité</a:t>
          </a:r>
          <a:endParaRPr lang="fr-FR" sz="1400" kern="1200" dirty="0" smtClean="0"/>
        </a:p>
      </dsp:txBody>
      <dsp:txXfrm>
        <a:off x="1620942" y="3044631"/>
        <a:ext cx="1013201" cy="782928"/>
      </dsp:txXfrm>
    </dsp:sp>
    <dsp:sp modelId="{6C5FC413-8B9E-48A2-92FC-B5BAF1D5A672}">
      <dsp:nvSpPr>
        <dsp:cNvPr id="0" name=""/>
        <dsp:cNvSpPr/>
      </dsp:nvSpPr>
      <dsp:spPr>
        <a:xfrm>
          <a:off x="745905" y="350436"/>
          <a:ext cx="3868587" cy="3868587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Présence</a:t>
          </a:r>
        </a:p>
      </dsp:txBody>
      <dsp:txXfrm>
        <a:off x="930123" y="1916293"/>
        <a:ext cx="1059256" cy="759901"/>
      </dsp:txXfrm>
    </dsp:sp>
    <dsp:sp modelId="{23366976-8221-42BD-826B-7DA7B0E961E9}">
      <dsp:nvSpPr>
        <dsp:cNvPr id="0" name=""/>
        <dsp:cNvSpPr/>
      </dsp:nvSpPr>
      <dsp:spPr>
        <a:xfrm>
          <a:off x="791959" y="270762"/>
          <a:ext cx="3868587" cy="3868587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Empathie</a:t>
          </a:r>
        </a:p>
      </dsp:txBody>
      <dsp:txXfrm>
        <a:off x="1620942" y="764928"/>
        <a:ext cx="1013201" cy="782928"/>
      </dsp:txXfrm>
    </dsp:sp>
    <dsp:sp modelId="{C907C8BD-D22A-4C52-80F4-21021553B902}">
      <dsp:nvSpPr>
        <dsp:cNvPr id="0" name=""/>
        <dsp:cNvSpPr/>
      </dsp:nvSpPr>
      <dsp:spPr>
        <a:xfrm>
          <a:off x="644443" y="31278"/>
          <a:ext cx="4347555" cy="4347555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4A2D2E-DFD2-46B3-A755-9E9D1B4979A4}">
      <dsp:nvSpPr>
        <dsp:cNvPr id="0" name=""/>
        <dsp:cNvSpPr/>
      </dsp:nvSpPr>
      <dsp:spPr>
        <a:xfrm>
          <a:off x="624461" y="110952"/>
          <a:ext cx="4347555" cy="4347555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29525D-DB98-4F02-B35C-5E8EE05D6586}">
      <dsp:nvSpPr>
        <dsp:cNvPr id="0" name=""/>
        <dsp:cNvSpPr/>
      </dsp:nvSpPr>
      <dsp:spPr>
        <a:xfrm>
          <a:off x="644443" y="190627"/>
          <a:ext cx="4347555" cy="4347555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A397D-A112-402D-BC91-AF59E295959E}">
      <dsp:nvSpPr>
        <dsp:cNvPr id="0" name=""/>
        <dsp:cNvSpPr/>
      </dsp:nvSpPr>
      <dsp:spPr>
        <a:xfrm>
          <a:off x="552617" y="190627"/>
          <a:ext cx="4347555" cy="4347555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751A3F-1AA7-4977-BD66-41D98A3CD665}">
      <dsp:nvSpPr>
        <dsp:cNvPr id="0" name=""/>
        <dsp:cNvSpPr/>
      </dsp:nvSpPr>
      <dsp:spPr>
        <a:xfrm>
          <a:off x="506562" y="110952"/>
          <a:ext cx="4347555" cy="4347555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2D936-7670-4B94-827B-3DCE3A6BF3DF}">
      <dsp:nvSpPr>
        <dsp:cNvPr id="0" name=""/>
        <dsp:cNvSpPr/>
      </dsp:nvSpPr>
      <dsp:spPr>
        <a:xfrm>
          <a:off x="552617" y="31278"/>
          <a:ext cx="4347555" cy="4347555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4A56CE-2209-4395-A929-37A28D2089D1}" type="datetimeFigureOut">
              <a:rPr lang="fr-FR" smtClean="0"/>
              <a:pPr/>
              <a:t>13/11/2013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530453-098C-478A-A0E2-4DB3E79E460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La pratique philosophique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Travailler des attitudes et compétences pour mieux travailler ensemble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Accélérer la maturité d’une équipe pour qu’elle soit plus autonome</a:t>
            </a:r>
          </a:p>
          <a:p>
            <a:r>
              <a:rPr lang="fr-FR" dirty="0" smtClean="0"/>
              <a:t>Enrichir ses attitudes et compétences pour améliorer son leadership</a:t>
            </a:r>
          </a:p>
          <a:p>
            <a:r>
              <a:rPr lang="fr-FR" dirty="0" smtClean="0"/>
              <a:t>Prendre de la distance face à la tyrannie du quotidien</a:t>
            </a:r>
          </a:p>
          <a:p>
            <a:r>
              <a:rPr lang="fr-FR" dirty="0" smtClean="0"/>
              <a:t>Améliorer l’efficacité de toutes les réunions de travail</a:t>
            </a: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9361040" cy="504056"/>
          </a:xfrm>
        </p:spPr>
        <p:txBody>
          <a:bodyPr>
            <a:normAutofit fontScale="90000"/>
          </a:bodyPr>
          <a:lstStyle/>
          <a:p>
            <a:r>
              <a:rPr lang="fr-FR" sz="3200" dirty="0" smtClean="0"/>
              <a:t>Les 7 attitudes fondamentales face à soi et à autrui</a:t>
            </a:r>
            <a:endParaRPr lang="fr-FR" sz="32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187624" y="1631851"/>
          <a:ext cx="5544616" cy="4605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Bouée 9"/>
          <p:cNvSpPr/>
          <p:nvPr/>
        </p:nvSpPr>
        <p:spPr>
          <a:xfrm>
            <a:off x="1259632" y="1412776"/>
            <a:ext cx="5400600" cy="5040560"/>
          </a:xfrm>
          <a:prstGeom prst="donut">
            <a:avLst>
              <a:gd name="adj" fmla="val 29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796136" y="2060848"/>
            <a:ext cx="201622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</a:t>
            </a:r>
            <a:r>
              <a:rPr lang="fr-FR" dirty="0" smtClean="0"/>
              <a:t>eadership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5724128" y="5085184"/>
            <a:ext cx="201622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Management d’équipe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251520" y="2060848"/>
            <a:ext cx="201622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Communication</a:t>
            </a:r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323528" y="5085184"/>
            <a:ext cx="201622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Gestion de conflits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3 compétences intellectuelles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Approfondir</a:t>
            </a:r>
          </a:p>
          <a:p>
            <a:r>
              <a:rPr lang="fr-FR" dirty="0" smtClean="0"/>
              <a:t>Poser un problème</a:t>
            </a:r>
          </a:p>
          <a:p>
            <a:r>
              <a:rPr lang="fr-FR" dirty="0" smtClean="0"/>
              <a:t>Conceptualiser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Approfondir la pensée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Identifier les présupposés</a:t>
            </a:r>
          </a:p>
          <a:p>
            <a:r>
              <a:rPr lang="fr-FR" dirty="0" smtClean="0"/>
              <a:t>Analyser</a:t>
            </a:r>
          </a:p>
          <a:p>
            <a:r>
              <a:rPr lang="fr-FR" dirty="0" smtClean="0"/>
              <a:t>Synthétiser</a:t>
            </a:r>
          </a:p>
          <a:p>
            <a:r>
              <a:rPr lang="fr-FR" dirty="0" smtClean="0"/>
              <a:t>Interpréter et comparer</a:t>
            </a:r>
          </a:p>
          <a:p>
            <a:r>
              <a:rPr lang="fr-FR" dirty="0" smtClean="0"/>
              <a:t>Concrétiser</a:t>
            </a:r>
          </a:p>
          <a:p>
            <a:r>
              <a:rPr lang="fr-FR" dirty="0" smtClean="0"/>
              <a:t>Expliquer</a:t>
            </a:r>
          </a:p>
          <a:p>
            <a:r>
              <a:rPr lang="fr-FR" dirty="0" smtClean="0"/>
              <a:t>Argumenter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Poser un problème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Faire une objection</a:t>
            </a:r>
          </a:p>
          <a:p>
            <a:r>
              <a:rPr lang="fr-FR" dirty="0" smtClean="0"/>
              <a:t>Questionner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Conceptualiser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Identifier un concept</a:t>
            </a:r>
          </a:p>
          <a:p>
            <a:r>
              <a:rPr lang="fr-FR" dirty="0" smtClean="0"/>
              <a:t>Utiliser un concept</a:t>
            </a:r>
          </a:p>
          <a:p>
            <a:r>
              <a:rPr lang="fr-FR" dirty="0" smtClean="0"/>
              <a:t>Créer un concept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Modalités d’intervention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Ateliers de groupe</a:t>
            </a:r>
          </a:p>
          <a:p>
            <a:r>
              <a:rPr lang="fr-FR" dirty="0" smtClean="0"/>
              <a:t>Séminaires</a:t>
            </a:r>
          </a:p>
          <a:p>
            <a:r>
              <a:rPr lang="fr-FR" dirty="0" smtClean="0"/>
              <a:t>Conférences « participatives »</a:t>
            </a:r>
          </a:p>
          <a:p>
            <a:r>
              <a:rPr lang="fr-FR" dirty="0" smtClean="0"/>
              <a:t>Formations</a:t>
            </a:r>
          </a:p>
          <a:p>
            <a:r>
              <a:rPr lang="fr-FR" dirty="0" smtClean="0"/>
              <a:t>Consultations individuelles (à distance et en </a:t>
            </a:r>
            <a:r>
              <a:rPr lang="fr-FR" dirty="0" err="1" smtClean="0"/>
              <a:t>présenciel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5416</TotalTime>
  <Words>121</Words>
  <Application>Microsoft Office PowerPoint</Application>
  <PresentationFormat>Affichage à l'écran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Débit</vt:lpstr>
      <vt:lpstr>La pratique philosophique</vt:lpstr>
      <vt:lpstr>Objectifs</vt:lpstr>
      <vt:lpstr>Les 7 attitudes fondamentales face à soi et à autrui</vt:lpstr>
      <vt:lpstr>Les 3 compétences intellectuelles</vt:lpstr>
      <vt:lpstr>Approfondir la pensée</vt:lpstr>
      <vt:lpstr>Poser un problème</vt:lpstr>
      <vt:lpstr>Conceptualiser</vt:lpstr>
      <vt:lpstr>Modalités d’intervention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jerome</dc:creator>
  <cp:lastModifiedBy>jerome</cp:lastModifiedBy>
  <cp:revision>6</cp:revision>
  <dcterms:created xsi:type="dcterms:W3CDTF">2013-11-05T15:24:55Z</dcterms:created>
  <dcterms:modified xsi:type="dcterms:W3CDTF">2013-11-13T16:35:34Z</dcterms:modified>
</cp:coreProperties>
</file>